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7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B5727-32CF-4EE4-BA15-E645C4B0577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5C3FD-38AB-41E2-B15C-89C3D8498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9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C3FD-38AB-41E2-B15C-89C3D84988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72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DFF19-576E-40B3-9986-26A4877CB3C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3989E-3F7D-4E56-B06F-00E6FAECE1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7.xml"/><Relationship Id="rId18" Type="http://schemas.openxmlformats.org/officeDocument/2006/relationships/slide" Target="slide49.xml"/><Relationship Id="rId26" Type="http://schemas.openxmlformats.org/officeDocument/2006/relationships/slide" Target="slide45.xml"/><Relationship Id="rId3" Type="http://schemas.openxmlformats.org/officeDocument/2006/relationships/slide" Target="slide13.xml"/><Relationship Id="rId21" Type="http://schemas.openxmlformats.org/officeDocument/2006/relationships/slide" Target="slide47.xml"/><Relationship Id="rId7" Type="http://schemas.openxmlformats.org/officeDocument/2006/relationships/slide" Target="slide11.xml"/><Relationship Id="rId12" Type="http://schemas.openxmlformats.org/officeDocument/2006/relationships/slide" Target="slide19.xml"/><Relationship Id="rId17" Type="http://schemas.openxmlformats.org/officeDocument/2006/relationships/slide" Target="slide31.xml"/><Relationship Id="rId25" Type="http://schemas.openxmlformats.org/officeDocument/2006/relationships/slide" Target="slide35.xml"/><Relationship Id="rId2" Type="http://schemas.openxmlformats.org/officeDocument/2006/relationships/slide" Target="slide3.xml"/><Relationship Id="rId16" Type="http://schemas.openxmlformats.org/officeDocument/2006/relationships/slide" Target="slide41.xml"/><Relationship Id="rId20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3.xml"/><Relationship Id="rId11" Type="http://schemas.openxmlformats.org/officeDocument/2006/relationships/slide" Target="slide21.xml"/><Relationship Id="rId24" Type="http://schemas.openxmlformats.org/officeDocument/2006/relationships/slide" Target="slide25.xml"/><Relationship Id="rId5" Type="http://schemas.openxmlformats.org/officeDocument/2006/relationships/slide" Target="slide33.xml"/><Relationship Id="rId15" Type="http://schemas.openxmlformats.org/officeDocument/2006/relationships/slide" Target="slide51.xml"/><Relationship Id="rId23" Type="http://schemas.openxmlformats.org/officeDocument/2006/relationships/slide" Target="slide27.xml"/><Relationship Id="rId10" Type="http://schemas.openxmlformats.org/officeDocument/2006/relationships/slide" Target="slide5.xml"/><Relationship Id="rId19" Type="http://schemas.openxmlformats.org/officeDocument/2006/relationships/slide" Target="slide39.xml"/><Relationship Id="rId4" Type="http://schemas.openxmlformats.org/officeDocument/2006/relationships/slide" Target="slide23.xml"/><Relationship Id="rId9" Type="http://schemas.openxmlformats.org/officeDocument/2006/relationships/slide" Target="slide7.xml"/><Relationship Id="rId14" Type="http://schemas.openxmlformats.org/officeDocument/2006/relationships/slide" Target="slide15.xml"/><Relationship Id="rId22" Type="http://schemas.openxmlformats.org/officeDocument/2006/relationships/slide" Target="slide3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MUSCULAR SYSTEM JEOPARDY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52800"/>
            <a:ext cx="6400800" cy="3276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On </a:t>
            </a:r>
            <a:r>
              <a:rPr lang="en-US" dirty="0" smtClean="0">
                <a:solidFill>
                  <a:srgbClr val="0070C0"/>
                </a:solidFill>
              </a:rPr>
              <a:t>PC: </a:t>
            </a:r>
            <a:r>
              <a:rPr lang="en-US" dirty="0" smtClean="0">
                <a:solidFill>
                  <a:srgbClr val="0070C0"/>
                </a:solidFill>
              </a:rPr>
              <a:t>Click </a:t>
            </a:r>
            <a:r>
              <a:rPr lang="en-US" dirty="0" smtClean="0">
                <a:solidFill>
                  <a:srgbClr val="0070C0"/>
                </a:solidFill>
              </a:rPr>
              <a:t>“Slide Show” </a:t>
            </a:r>
            <a:r>
              <a:rPr lang="en-US" dirty="0" smtClean="0">
                <a:solidFill>
                  <a:srgbClr val="0070C0"/>
                </a:solidFill>
              </a:rPr>
              <a:t>below before </a:t>
            </a:r>
            <a:r>
              <a:rPr lang="en-US" dirty="0" smtClean="0">
                <a:solidFill>
                  <a:srgbClr val="0070C0"/>
                </a:solidFill>
              </a:rPr>
              <a:t>beginning. Then click on </a:t>
            </a:r>
            <a:r>
              <a:rPr lang="en-US" dirty="0" smtClean="0">
                <a:solidFill>
                  <a:srgbClr val="0070C0"/>
                </a:solidFill>
              </a:rPr>
              <a:t>the right arrow. Select category </a:t>
            </a:r>
            <a:r>
              <a:rPr lang="en-US" dirty="0" smtClean="0">
                <a:solidFill>
                  <a:srgbClr val="0070C0"/>
                </a:solidFill>
              </a:rPr>
              <a:t>and amount for questions. Click on the star for the answer</a:t>
            </a:r>
            <a:r>
              <a:rPr lang="en-US" dirty="0" smtClean="0">
                <a:solidFill>
                  <a:srgbClr val="0070C0"/>
                </a:solidFill>
              </a:rPr>
              <a:t>. To go back to board, click “escape”.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 Apple or Chrome, scroll down for questions and answers.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MUSCLES WORK </a:t>
            </a:r>
            <a:r>
              <a:rPr lang="en-US" dirty="0" smtClean="0"/>
              <a:t>FOR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MOVEMENT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467600" y="5486400"/>
            <a:ext cx="6858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MUSCLES WORK </a:t>
            </a:r>
            <a:r>
              <a:rPr lang="en-US" dirty="0" smtClean="0"/>
              <a:t>FOR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HAVE OVER 650 MUSCLES IN YOUR BODY. EACH MUSCLE IS MADE MUSCLE TISSUES, WHICH ARE MADE OF THE SMALLEST PART OF YOUR BODY, MUSCLE ___  ___  ___  ___  ___.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657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MUSCLES WORK FOR </a:t>
            </a:r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CELLS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543800" y="5562600"/>
            <a:ext cx="9144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SKELETAL MUSCLES FOR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SIT-UPS, CRUNCHES AND PLANK HOLDS DEVELOP WHAT MUSCLE GROUP?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86200" y="35814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SKELETAL MUSCLES FOR </a:t>
            </a:r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ABDOMINALS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315200" y="5257800"/>
            <a:ext cx="10668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SKELETAL MUSCLES FOR </a:t>
            </a:r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JUMPING JACKS HELP DEVELOP WHAT MUSCLE GROUP IN THE SHOULDER (THINK OF A DELTA AIRPLANE)?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SKELETAL MUSCLES FOR </a:t>
            </a:r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DELTOIDS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391400" y="5334000"/>
            <a:ext cx="9144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SKELETAL MUSCLES FOR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PULL-UPS AND PUSH-UPS HELP DEVELOP WHAT CHEST MUSCLE GROUP?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SKELETAL MUSCLES FOR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PECTORALS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239000" y="5410200"/>
            <a:ext cx="10668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SKELETAL MUSCLES FOR </a:t>
            </a:r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RUNNING, BIKE RIDING AND SQUATS HELP DEVELOP WHAT MUSCLE GROUP IN THE FRONT OF YOUR THIGH?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(JOBS)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1524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EXERCISES TO BUILD  MUSCLES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00" y="1524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MUSCLE GROUP NAMES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1524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HEALTHY MUSCLES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162800" y="1524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MUSCLE FACTS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371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100</a:t>
            </a:r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981200" y="1371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" action="ppaction://hlinksldjump"/>
              </a:rPr>
              <a:t>100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810000" y="1371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4" action="ppaction://hlinksldjump"/>
              </a:rPr>
              <a:t>100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486400" y="1371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5" action="ppaction://hlinksldjump"/>
              </a:rPr>
              <a:t>100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162800" y="1371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6" action="ppaction://hlinksldjump"/>
              </a:rPr>
              <a:t>100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28600" y="5943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7" action="ppaction://hlinksldjump"/>
              </a:rPr>
              <a:t>500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8600" y="4800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8" action="ppaction://hlinksldjump"/>
              </a:rPr>
              <a:t>400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28600" y="3657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9" action="ppaction://hlinksldjump"/>
              </a:rPr>
              <a:t>300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28600" y="2514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0" action="ppaction://hlinksldjump"/>
              </a:rPr>
              <a:t>200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981200" y="5943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1" action="ppaction://hlinksldjump"/>
              </a:rPr>
              <a:t>500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81200" y="4800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2" action="ppaction://hlinksldjump"/>
              </a:rPr>
              <a:t>400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981200" y="3657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3" action="ppaction://hlinksldjump"/>
              </a:rPr>
              <a:t>300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981200" y="2514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4" action="ppaction://hlinksldjump"/>
              </a:rPr>
              <a:t>200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162800" y="5943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5" action="ppaction://hlinksldjump"/>
              </a:rPr>
              <a:t>500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486400" y="5943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6" action="ppaction://hlinksldjump"/>
              </a:rPr>
              <a:t>500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810000" y="5943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7" action="ppaction://hlinksldjump"/>
              </a:rPr>
              <a:t>500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162800" y="4800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8" action="ppaction://hlinksldjump"/>
              </a:rPr>
              <a:t>400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486400" y="4800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19" action="ppaction://hlinksldjump"/>
              </a:rPr>
              <a:t>400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810000" y="4800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0" action="ppaction://hlinksldjump"/>
              </a:rPr>
              <a:t>400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162800" y="3657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1" action="ppaction://hlinksldjump"/>
              </a:rPr>
              <a:t>300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86400" y="3657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2" action="ppaction://hlinksldjump"/>
              </a:rPr>
              <a:t>300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810000" y="3657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3" action="ppaction://hlinksldjump"/>
              </a:rPr>
              <a:t>300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3810000" y="2514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4" action="ppaction://hlinksldjump"/>
              </a:rPr>
              <a:t>200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486400" y="2514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5" action="ppaction://hlinksldjump"/>
              </a:rPr>
              <a:t>200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7162800" y="25146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6" action="ppaction://hlinksldjump"/>
              </a:rPr>
              <a:t>200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SKELETAL MUSCLES FOR </a:t>
            </a:r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QUADRICEPS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239000" y="51054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SKELETAL MUSCLES FOR </a:t>
            </a:r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RUNNING, BIKE RIDING AND MOUNTAIN CLIMBERS HELP BUILD WHAT MUSCLE GROUP IN THE BACK OF YOUR THIGH?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657600" y="3886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SKELETAL MUSCLES FOR </a:t>
            </a:r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HAMSTRINGS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010400" y="5105400"/>
            <a:ext cx="9906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MUSCLE NAMES FOR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NAME FOR YOUR STOMACH MUSCLES.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NAMES FOR </a:t>
            </a:r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ABDOMINALS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315200" y="5181600"/>
            <a:ext cx="990600" cy="76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NAMES FOR </a:t>
            </a:r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NAME FOR YOUR CHEST MUSCLES.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NERVOUS SYSTEM PARTS FOR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PECTORALS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239000" y="5334000"/>
            <a:ext cx="1066800" cy="838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NAMES FOR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MUSCLES ARE IN THE FRONT OF YOUR THIGH.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NAMES FOR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QUADRICEPS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6705600" y="4724400"/>
            <a:ext cx="1295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NAMES FOR </a:t>
            </a:r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MUSCLES THAT RELAX WHEN </a:t>
            </a:r>
            <a:r>
              <a:rPr lang="en-US" smtClean="0"/>
              <a:t>THE BICEPS CONTRACTS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MUSCLES WORK FOR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MUSCLES WORK WHEN A MESSAGE IS SENT FROM THE BRAIN SIGNALING THE MUSCLE TO DO THIS?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86200" y="37338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NAMES FOR </a:t>
            </a:r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TRICEPS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239000" y="5181600"/>
            <a:ext cx="8382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NAMES FOR </a:t>
            </a:r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MUSCLES IN YOUR CALF? (THINK ABOUT HOW IT CONTRACTS WHEN YOU ARE DRIVING AND STEP ON THE ‘GAS’).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NAMES FOR </a:t>
            </a:r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GASTROCNEMIUS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239000" y="5105400"/>
            <a:ext cx="9144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MUSCLE CARE FOR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YOU DO TO HELP FROM STRAINING A MUSCLE AT THE BEGINNING OF EXERCISE?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</a:t>
            </a:r>
            <a:r>
              <a:rPr lang="en-US" dirty="0" smtClean="0"/>
              <a:t>CARE FOR </a:t>
            </a:r>
            <a:r>
              <a:rPr lang="en-US" dirty="0"/>
              <a:t>100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WARM-UP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315200" y="525780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</a:t>
            </a:r>
            <a:r>
              <a:rPr lang="en-US" dirty="0" smtClean="0"/>
              <a:t>CARE FOR </a:t>
            </a:r>
            <a:r>
              <a:rPr lang="en-US" dirty="0"/>
              <a:t>200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RECOMMENDED AMOUNT MINUTES OF ACTIVITY A CHILD SHOULD PARTICIPATE IN EVERY DAY?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</a:t>
            </a:r>
            <a:r>
              <a:rPr lang="en-US" dirty="0" smtClean="0"/>
              <a:t>CARE FOR </a:t>
            </a:r>
            <a:r>
              <a:rPr lang="en-US" dirty="0"/>
              <a:t>200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60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162800" y="5181600"/>
            <a:ext cx="9144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</a:t>
            </a:r>
            <a:r>
              <a:rPr lang="en-US" dirty="0" smtClean="0"/>
              <a:t>CARE FOR </a:t>
            </a:r>
            <a:r>
              <a:rPr lang="en-US" dirty="0"/>
              <a:t>300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NAME OF THE DISEASE THAT COMES FROM THE BIT OF AN INFECTED TICK THAT CAN CAUSE FEVER, JOINT ACHES, HEADACHES AND A POSSIBLE RASH?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</a:t>
            </a:r>
            <a:r>
              <a:rPr lang="en-US" dirty="0" smtClean="0"/>
              <a:t>CARE FOR </a:t>
            </a:r>
            <a:r>
              <a:rPr lang="en-US" dirty="0"/>
              <a:t>300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LYME DISEASE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239000" y="518160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</a:t>
            </a:r>
            <a:r>
              <a:rPr lang="en-US" dirty="0" smtClean="0"/>
              <a:t>CARE FOR </a:t>
            </a:r>
            <a:r>
              <a:rPr lang="en-US" dirty="0"/>
              <a:t>400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FOODS LIKE FISH, MEAT, POULTRY, CHEESE, YOGURT, NUTS AND SEEDS ARE HIGH IN WHAT NUTRIENT KNOWN TO HELP BUILD AND KEEP HEALTHY MUSCLES?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MUSCLES WORK FOR </a:t>
            </a:r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CONTRACT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696200" y="5638800"/>
            <a:ext cx="6858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</a:t>
            </a:r>
            <a:r>
              <a:rPr lang="en-US" dirty="0" smtClean="0"/>
              <a:t>CARE FOR </a:t>
            </a:r>
            <a:r>
              <a:rPr lang="en-US" dirty="0"/>
              <a:t>400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PROTEIN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239000" y="5257800"/>
            <a:ext cx="10668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</a:t>
            </a:r>
            <a:r>
              <a:rPr lang="en-US" dirty="0" smtClean="0"/>
              <a:t>CARE FOR </a:t>
            </a:r>
            <a:r>
              <a:rPr lang="en-US" dirty="0"/>
              <a:t>500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REST, ICE, COMPRESSION AND ELEVATION ARE THE FIRST AID PROCEDURES USED WITH A STRAIN OR SPRAIN. THIS FIRST AID PRACTICE IS ALSO KNOWN AS WHAT ACRONYM?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CARE </a:t>
            </a:r>
            <a:r>
              <a:rPr lang="en-US" dirty="0" smtClean="0"/>
              <a:t>FOR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R.I.C.E.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315200" y="525780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MUSCLE TYPES FOR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STRONGEST MUSCLE IN YOUR BODY IS YOUR HEART. THIS IS ALSO KNOWN AS WHAT MUSCLE TYPE</a:t>
            </a:r>
            <a:r>
              <a:rPr lang="en-US" dirty="0"/>
              <a:t>?</a:t>
            </a: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TYPES </a:t>
            </a:r>
            <a:r>
              <a:rPr lang="en-US" dirty="0" smtClean="0"/>
              <a:t>FOR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CARDIAC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086600" y="5181600"/>
            <a:ext cx="9144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TYPES </a:t>
            </a:r>
            <a:r>
              <a:rPr lang="en-US" dirty="0" smtClean="0"/>
              <a:t>FOR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STOMACH, INTESTINES AND IRIS ARE ALL THIS TYPE OF MUSCLE.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TYPES </a:t>
            </a:r>
            <a:r>
              <a:rPr lang="en-US" dirty="0" smtClean="0"/>
              <a:t>FOR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SMOOTH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467600" y="5334000"/>
            <a:ext cx="9144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TYPES </a:t>
            </a:r>
            <a:r>
              <a:rPr lang="en-US" dirty="0" smtClean="0"/>
              <a:t>FOR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MUSCLE THAT PULLS ON A BONE TO HELP YOU MOVE IS THIS TYPE OF MUSCLE.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TYPES </a:t>
            </a:r>
            <a:r>
              <a:rPr lang="en-US" dirty="0" smtClean="0"/>
              <a:t>FOR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SKELETAL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162800" y="5257800"/>
            <a:ext cx="10668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TYPES FOR </a:t>
            </a:r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CARDIAC AND SMOOTH MUSCLES WORK ON THEIR OWN, SO ARE CALLED WHAT TYPE OF MUSCLE.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MUSCLES WORK </a:t>
            </a:r>
            <a:r>
              <a:rPr lang="en-US" dirty="0" smtClean="0"/>
              <a:t>FOR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MUSCLE WORKS, IT PULLS ON WHAT THAT CONNECTS THE MUSCLE TO THE BONE?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76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TYPES </a:t>
            </a:r>
            <a:r>
              <a:rPr lang="en-US" dirty="0" smtClean="0"/>
              <a:t>FOR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INVOLUNTARY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315200" y="5181600"/>
            <a:ext cx="8382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TYPES </a:t>
            </a:r>
            <a:r>
              <a:rPr lang="en-US" dirty="0" smtClean="0"/>
              <a:t>FOR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SKELETAL MUSCLES THAT YOU CONTROL TO MOVE BONES WHEN AND WHERE YOU WANT THEM ARE THESE TYPES OF MUSCLES.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5052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TYPES </a:t>
            </a:r>
            <a:r>
              <a:rPr lang="en-US" dirty="0" smtClean="0"/>
              <a:t>FOR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VOLUNTARY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315200" y="5334000"/>
            <a:ext cx="9906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MUSCLES WORK </a:t>
            </a:r>
            <a:r>
              <a:rPr lang="en-US" dirty="0" smtClean="0"/>
              <a:t>FOR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TENDON</a:t>
            </a:r>
            <a:endParaRPr lang="en-US" dirty="0"/>
          </a:p>
        </p:txBody>
      </p:sp>
      <p:sp>
        <p:nvSpPr>
          <p:cNvPr id="4" name="5-Point Star 3">
            <a:hlinkClick r:id="rId2" action="ppaction://hlinksldjump"/>
          </p:cNvPr>
          <p:cNvSpPr/>
          <p:nvPr/>
        </p:nvSpPr>
        <p:spPr>
          <a:xfrm>
            <a:off x="7696200" y="5410200"/>
            <a:ext cx="6858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MUSCLES WORK </a:t>
            </a:r>
            <a:r>
              <a:rPr lang="en-US" dirty="0" smtClean="0"/>
              <a:t>FOR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MUSCLES WORK IN PAIRS. WHILE ONE MUSCLE WORKS CONTRACTING, ANOTHER MUSCLE DOES WHAT?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7600" y="32004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MUSCLES WORK FOR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RELAXES</a:t>
            </a:r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7543800" y="541020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MUSCLES WORK </a:t>
            </a:r>
            <a:r>
              <a:rPr lang="en-US" dirty="0" smtClean="0"/>
              <a:t>FOR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MUSCLES GIVE YOU SHAPE, SUPPORT AND PROTECTION. WHAT IS THE 4</a:t>
            </a:r>
            <a:r>
              <a:rPr lang="en-US" baseline="30000" dirty="0" smtClean="0"/>
              <a:t>TH</a:t>
            </a:r>
            <a:r>
              <a:rPr lang="en-US" dirty="0" smtClean="0"/>
              <a:t> FUNCTION OF THE MUSCLES.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33800" y="3429000"/>
            <a:ext cx="152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861</Words>
  <Application>Microsoft Office PowerPoint</Application>
  <PresentationFormat>On-screen Show (4:3)</PresentationFormat>
  <Paragraphs>159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Arial</vt:lpstr>
      <vt:lpstr>Calibri</vt:lpstr>
      <vt:lpstr>Office Theme</vt:lpstr>
      <vt:lpstr>MUSCULAR SYSTEM JEOPARDY</vt:lpstr>
      <vt:lpstr>PowerPoint Presentation</vt:lpstr>
      <vt:lpstr>HOW MUSCLES WORK FOR 100</vt:lpstr>
      <vt:lpstr>HOW MUSCLES WORK FOR 100</vt:lpstr>
      <vt:lpstr>HOW MUSCLES WORK FOR 200</vt:lpstr>
      <vt:lpstr>HOW MUSCLES WORK FOR 200</vt:lpstr>
      <vt:lpstr>HOW MUSCLES WORK FOR 300</vt:lpstr>
      <vt:lpstr>HOW MUSCLES WORK FOR 300</vt:lpstr>
      <vt:lpstr>HOW MUSCLES WORK FOR 400</vt:lpstr>
      <vt:lpstr>HOW MUSCLES WORK FOR 400</vt:lpstr>
      <vt:lpstr>HOW MUSCLES WORK FOR 500</vt:lpstr>
      <vt:lpstr>HOW MUSCLES WORK FOR 500</vt:lpstr>
      <vt:lpstr>BUILDING SKELETAL MUSCLES FOR 100</vt:lpstr>
      <vt:lpstr>BUILDING SKELETAL MUSCLES FOR 100</vt:lpstr>
      <vt:lpstr>BUILDING SKELETAL MUSCLES FOR 200</vt:lpstr>
      <vt:lpstr>BUILDING SKELETAL MUSCLES FOR 200</vt:lpstr>
      <vt:lpstr>BUILDING SKELETAL MUSCLES FOR 300</vt:lpstr>
      <vt:lpstr>BUILDING SKELETAL MUSCLES FOR 300</vt:lpstr>
      <vt:lpstr>BUILDING SKELETAL MUSCLES FOR 400</vt:lpstr>
      <vt:lpstr>BUILDING SKELETAL MUSCLES FOR 400</vt:lpstr>
      <vt:lpstr>BUILDING SKELETAL MUSCLES FOR 500</vt:lpstr>
      <vt:lpstr>BUILDING SKELETAL MUSCLES FOR 500</vt:lpstr>
      <vt:lpstr>MUSCLE NAMES FOR 100</vt:lpstr>
      <vt:lpstr>MUSCLE NAMES FOR 100</vt:lpstr>
      <vt:lpstr>MUSCLE NAMES FOR 200</vt:lpstr>
      <vt:lpstr>NERVOUS SYSTEM PARTS FOR 200</vt:lpstr>
      <vt:lpstr>MUSCLE NAMES FOR 300</vt:lpstr>
      <vt:lpstr>MUSCLE NAMES FOR 300</vt:lpstr>
      <vt:lpstr>MUSCLE NAMES FOR 400</vt:lpstr>
      <vt:lpstr>MUSCLE NAMES FOR 400</vt:lpstr>
      <vt:lpstr>MUSCLE NAMES FOR 500</vt:lpstr>
      <vt:lpstr>MUSCLE NAMES FOR 500</vt:lpstr>
      <vt:lpstr>MUSCLE CARE FOR 100</vt:lpstr>
      <vt:lpstr>MUSCLE CARE FOR 100</vt:lpstr>
      <vt:lpstr>MUSCLE CARE FOR 200</vt:lpstr>
      <vt:lpstr>MUSCLE CARE FOR 200</vt:lpstr>
      <vt:lpstr>MUSCLE CARE FOR 300</vt:lpstr>
      <vt:lpstr>MUSCLE CARE FOR 300</vt:lpstr>
      <vt:lpstr>MUSCLE CARE FOR 400</vt:lpstr>
      <vt:lpstr>MUSCLE CARE FOR 400</vt:lpstr>
      <vt:lpstr>MUSCLE CARE FOR 500</vt:lpstr>
      <vt:lpstr>MUSCLE CARE FOR 500</vt:lpstr>
      <vt:lpstr>MUSCLE TYPES FOR 100</vt:lpstr>
      <vt:lpstr>MUSCLE TYPES FOR 100</vt:lpstr>
      <vt:lpstr>MUSCLE TYPES FOR 200</vt:lpstr>
      <vt:lpstr>MUSCLE TYPES FOR 200</vt:lpstr>
      <vt:lpstr>MUSCLE TYPES FOR 300</vt:lpstr>
      <vt:lpstr>MUSCLE TYPES FOR 300</vt:lpstr>
      <vt:lpstr>MUSCLE TYPES FOR 400</vt:lpstr>
      <vt:lpstr>MUSCLE TYPES FOR 400</vt:lpstr>
      <vt:lpstr>MUSCLE TYPES FOR 500</vt:lpstr>
      <vt:lpstr>MUSCLE TYPES FOR 500</vt:lpstr>
    </vt:vector>
  </TitlesOfParts>
  <Company>Flemington Raritan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NERVOUS SYSTEM JEOPARDY</dc:title>
  <dc:creator>Martin Hernandez</dc:creator>
  <cp:lastModifiedBy>Marino, Jennifer</cp:lastModifiedBy>
  <cp:revision>27</cp:revision>
  <dcterms:created xsi:type="dcterms:W3CDTF">2013-05-09T11:28:26Z</dcterms:created>
  <dcterms:modified xsi:type="dcterms:W3CDTF">2015-01-08T01:57:42Z</dcterms:modified>
</cp:coreProperties>
</file>